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58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CCA92-5EC6-7004-484F-F7E9CDDE1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A20ABF-1A29-B9A0-785F-7218EF72A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1718E-FBA0-C2E4-745E-F97945898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BE44E-AA6B-4360-BD42-1BE318A727D8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BA142-F3D3-5F98-8300-563D02CE7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F8AD3-C6DE-52CC-7761-D4B7D85B6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FC86F-E568-4E5B-8D1F-F0E72C9DD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88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32877-EF7D-23C2-5392-8AA7FB67C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B0D0D3-CF76-177F-FCA7-D3A39DDFD5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6D628-4A3F-CEB7-9325-DBDFFD7C7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BE44E-AA6B-4360-BD42-1BE318A727D8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53B1F-D429-1442-9013-19EDDD073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8D32F-AA9E-0AA1-A3C8-CB4E416E2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FC86F-E568-4E5B-8D1F-F0E72C9DD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00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CEB607-AA14-89C5-F480-6A2ACF5DDE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54EFAF-8E06-0302-AB4A-68E285CA2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539C46-4389-EDE6-F516-3A334D616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BE44E-AA6B-4360-BD42-1BE318A727D8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3E747-9FD8-BCE6-E212-787C2904A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742080-7DA2-13C9-2A36-42EC9F391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FC86F-E568-4E5B-8D1F-F0E72C9DD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025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62427-E9BF-8476-36D8-B86903EBF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80339-5FC7-7ACF-BEA3-1E74950462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8283D-5F9C-403A-1DBD-1BA6A021A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BE44E-AA6B-4360-BD42-1BE318A727D8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EEE7AB-CE66-106A-4A66-97A33F2F1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D273D8-0CAC-8F81-703E-C416D8EDD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FC86F-E568-4E5B-8D1F-F0E72C9DD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33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B9BE3-2FCC-4B9F-0B42-18BAC3083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04ACDC-04A6-2B76-F4B2-B10721CE5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AD665-9C04-F399-1CF8-A27535400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BE44E-AA6B-4360-BD42-1BE318A727D8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4DBEC-76BD-64E4-FF9B-D3CACD876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D66996-4C2A-015E-E0C0-E9F82FBFA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FC86F-E568-4E5B-8D1F-F0E72C9DD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574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0EB95-152F-6CC3-5870-687F468AA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26939-87AC-8245-53CA-237F53B4E4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75C49C-F812-9E1F-9EB0-BA5482DA47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014FE4-AFDE-5C35-7CB1-1A40614DB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BE44E-AA6B-4360-BD42-1BE318A727D8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B9D78A-291B-9F35-706B-1B5405FD4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FED972-9592-ECCD-D88B-9C081D1F4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FC86F-E568-4E5B-8D1F-F0E72C9DD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097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8EE19-C4F6-8153-4982-7A2009F1F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904BF-B5E6-372B-F5E9-A5203A382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2D2AE-1A03-66BB-9A7A-81BBA02A2A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DCE953-F392-2D8A-4D4F-4E21BD3DEC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80C970-5559-63AA-0E9C-3BB1CD9865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673F3D-768C-1A9B-D232-96D45D3C0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BE44E-AA6B-4360-BD42-1BE318A727D8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1F2989-B040-83B0-0208-C6AFC8DFA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E2D514-D8B5-9729-3F2E-60836A78E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FC86F-E568-4E5B-8D1F-F0E72C9DD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296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9F455-9492-8D40-136A-3EA8F873E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47AC60-9E7B-2C0F-7AD7-B62C132D1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BE44E-AA6B-4360-BD42-1BE318A727D8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615777-9883-AAAB-50FD-CD93EBEE8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E0FE5-E6E8-C3B0-96BE-0FB630DBA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FC86F-E568-4E5B-8D1F-F0E72C9DD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352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CECB9F-86AA-8393-92B3-C81B0690B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BE44E-AA6B-4360-BD42-1BE318A727D8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43EB32-D67A-5942-318C-73BFB7C18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39DA6E-B345-8A95-01F4-B621F29B3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FC86F-E568-4E5B-8D1F-F0E72C9DD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41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E7099-9C5C-C95C-B30A-99C6A595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9F78A-B1B5-243D-5031-50FE0AAC3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89AFE9-2567-4819-495D-B5BDE1D0EF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3046A5-B34E-A62A-BCA1-25B604C0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BE44E-AA6B-4360-BD42-1BE318A727D8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4F25E2-3AD8-7612-BBE0-CB2809EB1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84DAEB-AC67-B67D-23F3-3911F3E0F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FC86F-E568-4E5B-8D1F-F0E72C9DD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613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B3486-0132-0DFF-DC89-1EF49C45F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C95373-D7C1-8BF3-9763-09DCDD6C9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EE866E-BFC1-28E4-3402-73ED766168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F5569E-1CD8-B173-0965-32E5A70F8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BE44E-AA6B-4360-BD42-1BE318A727D8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CD69A8-9164-251D-84B5-52716A09A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F5FCE2-2A0E-3D1F-FED0-CCD785D80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FC86F-E568-4E5B-8D1F-F0E72C9DD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419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6503D3-E6BE-2F3D-99D8-509923E77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4C459A-1275-B3DA-6FF8-4867B542E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51EC25-70FD-F4AC-28D5-0F58AE83F4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2BE44E-AA6B-4360-BD42-1BE318A727D8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E955D-9EF9-A5C6-5154-D676E4C453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36035-D02D-E39F-6894-D4BAE1801A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FFC86F-E568-4E5B-8D1F-F0E72C9DD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64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870C49-5A05-906B-1687-8D8FAF7F8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en-US" sz="11500"/>
              <a:t>Picture talk</a:t>
            </a:r>
            <a:endParaRPr lang="en-GB" sz="115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0312A0-1699-6773-0593-DE8664D97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13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C28D36-48C8-BE19-9F12-FFC5069A40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7303"/>
          <a:stretch>
            <a:fillRect/>
          </a:stretch>
        </p:blipFill>
        <p:spPr bwMode="auto">
          <a:xfrm>
            <a:off x="196850" y="173518"/>
            <a:ext cx="11798300" cy="6512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9045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Picture talk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 Smith</dc:creator>
  <cp:lastModifiedBy>Steve Smith</cp:lastModifiedBy>
  <cp:revision>1</cp:revision>
  <dcterms:created xsi:type="dcterms:W3CDTF">2026-08-02T11:53:12Z</dcterms:created>
  <dcterms:modified xsi:type="dcterms:W3CDTF">2026-08-02T11:54:23Z</dcterms:modified>
</cp:coreProperties>
</file>